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F3D3"/>
    <a:srgbClr val="C8F4CA"/>
    <a:srgbClr val="DAF2CA"/>
    <a:srgbClr val="94E8A8"/>
    <a:srgbClr val="7DFF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7A1A90-7A7A-4169-A62F-1E1FA4BDA425}" type="datetimeFigureOut">
              <a:rPr lang="ru-RU" smtClean="0"/>
              <a:t>11.08.2017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8376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03390-6CDB-4E11-8407-ABC1CE427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121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03390-6CDB-4E11-8407-ABC1CE427CD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409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03390-6CDB-4E11-8407-ABC1CE427CD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913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3BF8-C194-41D2-BEA8-1A6B5914D5B8}" type="datetimeFigureOut">
              <a:rPr lang="ru-RU" smtClean="0"/>
              <a:t>11.08.2017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3B8C-DEA5-4C83-8EB9-4FFFFE1B6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555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3BF8-C194-41D2-BEA8-1A6B5914D5B8}" type="datetimeFigureOut">
              <a:rPr lang="ru-RU" smtClean="0"/>
              <a:t>11.08.2017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3B8C-DEA5-4C83-8EB9-4FFFFE1B6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619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3BF8-C194-41D2-BEA8-1A6B5914D5B8}" type="datetimeFigureOut">
              <a:rPr lang="ru-RU" smtClean="0"/>
              <a:t>11.08.2017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3B8C-DEA5-4C83-8EB9-4FFFFE1B6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13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3BF8-C194-41D2-BEA8-1A6B5914D5B8}" type="datetimeFigureOut">
              <a:rPr lang="ru-RU" smtClean="0"/>
              <a:t>11.08.2017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3B8C-DEA5-4C83-8EB9-4FFFFE1B6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068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3BF8-C194-41D2-BEA8-1A6B5914D5B8}" type="datetimeFigureOut">
              <a:rPr lang="ru-RU" smtClean="0"/>
              <a:t>11.08.2017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3B8C-DEA5-4C83-8EB9-4FFFFE1B6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078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3BF8-C194-41D2-BEA8-1A6B5914D5B8}" type="datetimeFigureOut">
              <a:rPr lang="ru-RU" smtClean="0"/>
              <a:t>11.08.2017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3B8C-DEA5-4C83-8EB9-4FFFFE1B6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979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3BF8-C194-41D2-BEA8-1A6B5914D5B8}" type="datetimeFigureOut">
              <a:rPr lang="ru-RU" smtClean="0"/>
              <a:t>11.08.2017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3B8C-DEA5-4C83-8EB9-4FFFFE1B6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035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3BF8-C194-41D2-BEA8-1A6B5914D5B8}" type="datetimeFigureOut">
              <a:rPr lang="ru-RU" smtClean="0"/>
              <a:t>11.08.2017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3B8C-DEA5-4C83-8EB9-4FFFFE1B6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660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3BF8-C194-41D2-BEA8-1A6B5914D5B8}" type="datetimeFigureOut">
              <a:rPr lang="ru-RU" smtClean="0"/>
              <a:t>11.08.2017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3B8C-DEA5-4C83-8EB9-4FFFFE1B6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797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3BF8-C194-41D2-BEA8-1A6B5914D5B8}" type="datetimeFigureOut">
              <a:rPr lang="ru-RU" smtClean="0"/>
              <a:t>11.08.2017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3B8C-DEA5-4C83-8EB9-4FFFFE1B6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432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3BF8-C194-41D2-BEA8-1A6B5914D5B8}" type="datetimeFigureOut">
              <a:rPr lang="ru-RU" smtClean="0"/>
              <a:t>11.08.2017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13B8C-DEA5-4C83-8EB9-4FFFFE1B6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377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63BF8-C194-41D2-BEA8-1A6B5914D5B8}" type="datetimeFigureOut">
              <a:rPr lang="ru-RU" smtClean="0"/>
              <a:t>11.08.2017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13B8C-DEA5-4C83-8EB9-4FFFFE1B6F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231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4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3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4811" y="50724"/>
            <a:ext cx="10809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ПОРТАЛ БИЗНЕС-НАВИГАТОРА МСП ДЛЯ ПРЕДПРИНИМАТЕЛЕЙ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SMBN.RU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8121" y="311014"/>
            <a:ext cx="407642" cy="218083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089673"/>
              </p:ext>
            </p:extLst>
          </p:nvPr>
        </p:nvGraphicFramePr>
        <p:xfrm>
          <a:off x="317598" y="637165"/>
          <a:ext cx="11506953" cy="6100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5651"/>
                <a:gridCol w="3835651"/>
                <a:gridCol w="3835651"/>
              </a:tblGrid>
              <a:tr h="704588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Портал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Бизнес-навигатора МСП – это бесплатный сервис маркетинговой и информационной поддержки начинающих и действующих предпринимателей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4184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    </a:t>
                      </a:r>
                      <a:r>
                        <a:rPr lang="ru-RU" sz="1800" baseline="0" dirty="0" smtClean="0"/>
                        <a:t>                   </a:t>
                      </a:r>
                      <a:r>
                        <a:rPr lang="ru-RU" sz="1200" b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Выберите бизнес: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- из соотношения спроса и 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предложения;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- по объему инвестиций </a:t>
                      </a:r>
                    </a:p>
                    <a:p>
                      <a:pPr algn="just"/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                        </a:t>
                      </a:r>
                      <a:r>
                        <a:rPr lang="ru-RU" sz="1200" b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Рассчитайте бизнес-план: </a:t>
                      </a:r>
                    </a:p>
                    <a:p>
                      <a:r>
                        <a:rPr lang="ru-RU" sz="12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</a:t>
                      </a:r>
                    </a:p>
                    <a:p>
                      <a:r>
                        <a:rPr lang="ru-RU" sz="12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</a:t>
                      </a:r>
                      <a:r>
                        <a:rPr lang="ru-RU" sz="12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12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более 300 примерных бизнес-</a:t>
                      </a:r>
                    </a:p>
                    <a:p>
                      <a:r>
                        <a:rPr lang="ru-RU" sz="12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планов, основанных на 5000</a:t>
                      </a:r>
                    </a:p>
                    <a:p>
                      <a:r>
                        <a:rPr lang="ru-RU" sz="12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реальных кейсах российских</a:t>
                      </a:r>
                    </a:p>
                    <a:p>
                      <a:r>
                        <a:rPr lang="ru-RU" sz="12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предпринимателей)   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      </a:t>
                      </a:r>
                      <a:r>
                        <a:rPr lang="ru-RU" sz="1800" baseline="0" dirty="0" smtClean="0"/>
                        <a:t>               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Узнайте где можно</a:t>
                      </a:r>
                    </a:p>
                    <a:p>
                      <a:pPr algn="l"/>
                      <a:r>
                        <a:rPr lang="ru-RU" sz="1200" b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получить поддержку: </a:t>
                      </a:r>
                      <a:endParaRPr lang="ru-RU" sz="1200" b="1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lang="ru-RU" sz="12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</a:t>
                      </a:r>
                      <a:r>
                        <a:rPr lang="ru-RU" sz="12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12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контакты </a:t>
                      </a:r>
                    </a:p>
                    <a:p>
                      <a:pPr algn="l"/>
                      <a:r>
                        <a:rPr lang="ru-RU" sz="12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организаций, оказывающих</a:t>
                      </a:r>
                    </a:p>
                    <a:p>
                      <a:pPr algn="l"/>
                      <a:r>
                        <a:rPr lang="ru-RU" sz="12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поддержку малому и среднему</a:t>
                      </a:r>
                    </a:p>
                    <a:p>
                      <a:pPr algn="l"/>
                      <a:r>
                        <a:rPr lang="ru-RU" sz="12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бизнесу</a:t>
                      </a:r>
                      <a:endParaRPr lang="ru-RU" sz="12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60026">
                <a:tc>
                  <a:txBody>
                    <a:bodyPr/>
                    <a:lstStyle/>
                    <a:p>
                      <a:pPr algn="ctr"/>
                      <a:r>
                        <a:rPr lang="ru-RU" sz="1800" baseline="0" dirty="0" smtClean="0">
                          <a:latin typeface="+mn-lt"/>
                          <a:cs typeface="+mn-cs"/>
                        </a:rPr>
                        <a:t>                 </a:t>
                      </a:r>
                    </a:p>
                    <a:p>
                      <a:pPr algn="ctr"/>
                      <a:r>
                        <a:rPr lang="ru-RU" sz="18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cs typeface="+mn-cs"/>
                        </a:rPr>
                        <a:t>                   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Узнайте о закупках крупнейших</a:t>
                      </a:r>
                    </a:p>
                    <a:p>
                      <a:pPr algn="ctr"/>
                      <a:r>
                        <a:rPr lang="ru-RU" sz="1200" b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компаний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Информационная система «ТАСС 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Бизнес»</a:t>
                      </a:r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с помощью которой 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возможно:</a:t>
                      </a: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-   отслеживать закупки по 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заданным критериям автопоиска;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- проверять и осуществлять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мониторинг деятельности 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контрагентов;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- размещать информацию о своей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компании                     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ЗАРЕГИСТРИРУЙТЕСЬ</a:t>
                      </a:r>
                      <a:r>
                        <a:rPr lang="ru-RU" sz="12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портале Бизнес-навигатора МСП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smbn.ru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12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РЕГИСТРАЦИЯ</a:t>
                      </a:r>
                    </a:p>
                    <a:p>
                      <a:pPr marL="0" indent="0" algn="l">
                        <a:buNone/>
                      </a:pPr>
                      <a:endParaRPr lang="ru-RU" sz="1200" b="1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Укажите адрес электронной почты (логин), введите пароль для дальнейшего использования при входе в личный кабинет;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 Введите контактный телефон, фамилию, имя, ИНН юридического лица или  физического лица, зарегистрированного в качестве индивидуального предпринимателя и нажмите</a:t>
                      </a:r>
                    </a:p>
                    <a:p>
                      <a:pPr marL="0" indent="0" algn="l">
                        <a:buNone/>
                      </a:pPr>
                      <a:endParaRPr lang="ru-RU" sz="12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Пройдите по ссылке в письме, полученном на адрес электронной почты, указанный Вами при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регистрации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Войдите в личный кабинет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ru-RU" sz="10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ПОЛЬЗУЙТЕСЬ услугами</a:t>
                      </a:r>
                      <a:r>
                        <a:rPr lang="en-US" sz="10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портала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ru-RU" sz="10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Бизнес-навигатор МСП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Также регистрация доступна через МФЦ, Агентство инвестиций и предпринимательства Камчатского края тел. 42-01-75, 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отделение Сбербанка, 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портал «</a:t>
                      </a:r>
                      <a:r>
                        <a:rPr lang="ru-RU" sz="1200" b="1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госуслуги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gosuslugi41.ru</a:t>
                      </a:r>
                      <a:endParaRPr lang="ru-RU" sz="1200" b="1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9F3D3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</a:t>
                      </a:r>
                      <a:r>
                        <a:rPr lang="ru-RU" sz="1200" b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Меры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поддержки малому и</a:t>
                      </a:r>
                    </a:p>
                    <a:p>
                      <a:pPr algn="just"/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среднему</a:t>
                      </a:r>
                      <a:r>
                        <a:rPr lang="ru-RU" sz="1200" b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бизнесу:</a:t>
                      </a:r>
                      <a:endParaRPr lang="ru-RU" sz="1200" b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-</a:t>
                      </a:r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программы кредитования;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- специальные меры поддержки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малого и среднего бизнеса на 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Дальнем Востоке, такие как: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1. Территория опережающего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развития и Свободный порт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Владивосток;   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2. Дальневосточный гектар: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- выбор земельного участка, подача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заявки;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-меры поддержки, направленные на  </a:t>
                      </a:r>
                    </a:p>
                    <a:p>
                      <a:pPr algn="just"/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освоение Дальневосточного гектара</a:t>
                      </a:r>
                      <a:endParaRPr lang="ru-RU" sz="12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079815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</a:t>
                      </a:r>
                      <a:endParaRPr lang="ru-RU" b="1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lang="ru-RU" sz="12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</a:t>
                      </a:r>
                    </a:p>
                    <a:p>
                      <a:r>
                        <a:rPr lang="ru-RU" sz="12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Планируйте</a:t>
                      </a:r>
                      <a:r>
                        <a:rPr lang="ru-RU" sz="1200" b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будущий бизнес</a:t>
                      </a:r>
                    </a:p>
                    <a:p>
                      <a:r>
                        <a:rPr lang="ru-RU" sz="1200" b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</a:t>
                      </a:r>
                      <a:r>
                        <a:rPr lang="ru-RU" sz="12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выбрать рыночную нишу</a:t>
                      </a:r>
                      <a:endParaRPr lang="ru-RU" sz="1200" b="1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b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                            </a:t>
                      </a:r>
                      <a:endParaRPr lang="ru-RU" sz="12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Доступны</a:t>
                      </a:r>
                      <a:r>
                        <a:rPr lang="ru-RU" sz="1200" b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следующие документы:</a:t>
                      </a:r>
                    </a:p>
                    <a:p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- формы заявлений на </a:t>
                      </a:r>
                    </a:p>
                    <a:p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государственную регистрацию</a:t>
                      </a:r>
                    </a:p>
                    <a:p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ЮЛ или ФЛ в качестве ИП;</a:t>
                      </a:r>
                    </a:p>
                    <a:p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- устав ООО</a:t>
                      </a:r>
                      <a:endParaRPr lang="ru-RU" sz="12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9801" y="3230403"/>
            <a:ext cx="212979" cy="22983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238" y="4558473"/>
            <a:ext cx="1572528" cy="23815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0952" y="4721744"/>
            <a:ext cx="212979" cy="22983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429" y="5434947"/>
            <a:ext cx="1222589" cy="22139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2253" y="5600872"/>
            <a:ext cx="212979" cy="229831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4584" y="6592977"/>
            <a:ext cx="212979" cy="229831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11" y="3477451"/>
            <a:ext cx="659367" cy="952500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50" y="1692998"/>
            <a:ext cx="650983" cy="785369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119" y="1692998"/>
            <a:ext cx="671661" cy="679010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1692998"/>
            <a:ext cx="667700" cy="770486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4021" y="3612909"/>
            <a:ext cx="601641" cy="923251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830702"/>
            <a:ext cx="818314" cy="795801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50" y="5830702"/>
            <a:ext cx="659367" cy="7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197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112466"/>
              </p:ext>
            </p:extLst>
          </p:nvPr>
        </p:nvGraphicFramePr>
        <p:xfrm>
          <a:off x="317598" y="637166"/>
          <a:ext cx="11506955" cy="618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7826"/>
                <a:gridCol w="1917826"/>
                <a:gridCol w="3835651"/>
                <a:gridCol w="1917826"/>
                <a:gridCol w="1917826"/>
              </a:tblGrid>
              <a:tr h="634196">
                <a:tc gridSpan="5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Портал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Бизнес-навигатора МСП 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это бесплатный сервис маркетинговой и информационной поддержки начинающих и действующих предпринимателей </a:t>
                      </a:r>
                      <a:r>
                        <a:rPr lang="en-US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smbn.ru</a:t>
                      </a:r>
                      <a:r>
                        <a:rPr lang="ru-RU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1397">
                <a:tc gridSpan="5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6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ДОСТУПНЫ НОВЫЕ ВОЖМОЖНОСТИ!!!         </a:t>
                      </a:r>
                    </a:p>
                    <a:p>
                      <a:pPr algn="ctr"/>
                      <a:r>
                        <a:rPr lang="ru-RU" sz="16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ИНТЕРНЕТ РАСШИРЯЕТ ГРАНИЦЫ БИЗНЕСА, СОЗДАВАЯ НОВЫЕ КАНАЛЫ СБЫТА И ПРИВЛЕЧЕНИЕ КЛИЕНТОВ     </a:t>
                      </a:r>
                    </a:p>
                    <a:p>
                      <a:pPr marL="271463" indent="0" algn="ctr"/>
                      <a:r>
                        <a:rPr lang="ru-RU" sz="1200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самостоятельных предпринимателей, готовых к быстрому росту на </a:t>
                      </a:r>
                      <a:r>
                        <a:rPr lang="ru-RU" sz="1200" b="1" baseline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портале Бизнес-навигатора </a:t>
                      </a:r>
                      <a:r>
                        <a:rPr lang="ru-RU" sz="1200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МСП создана профессиональная система </a:t>
                      </a:r>
                      <a:r>
                        <a:rPr lang="ru-RU" sz="12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«ПОТОК», </a:t>
                      </a:r>
                      <a:r>
                        <a:rPr lang="ru-RU" sz="1200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которая без специальных навыков ускорит процесс развития Вашего бизнеса через «Интернет»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b="1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32298"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Создайте современный сайт самостоятельно из готовых шаблонов за 5 минут без дизайнеров и программистов</a:t>
                      </a:r>
                      <a:r>
                        <a:rPr lang="ru-RU" sz="18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cs typeface="+mn-cs"/>
                        </a:rPr>
                        <a:t>                      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aseline="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ЗАРЕГИСТРИРУЙТЕСЬ</a:t>
                      </a:r>
                      <a:r>
                        <a:rPr lang="ru-RU" sz="12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портале Бизнес-навигатора МСП</a:t>
                      </a:r>
                    </a:p>
                    <a:p>
                      <a:pPr marL="228600" indent="-228600" algn="l">
                        <a:buAutoNum type="arabicPeriod"/>
                      </a:pP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smbn.ru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12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РЕГИСТРАЦИЯ</a:t>
                      </a:r>
                    </a:p>
                    <a:p>
                      <a:pPr marL="228600" indent="-228600" algn="l">
                        <a:buAutoNum type="arabicPeriod"/>
                      </a:pPr>
                      <a:endParaRPr lang="ru-RU" sz="1200" b="1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Укажите адрес электронной почты (логин), введите пароль для дальнейшего использования при входе в личный кабинет;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 Введите контактный телефон, фамилию, имя, ИНН юридического лица или  физического лица, зарегистрированного в качестве индивидуального предпринимателя и нажмите</a:t>
                      </a:r>
                    </a:p>
                    <a:p>
                      <a:pPr marL="0" indent="0" algn="l">
                        <a:buNone/>
                      </a:pPr>
                      <a:endParaRPr lang="ru-RU" sz="12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</a:t>
                      </a:r>
                      <a:r>
                        <a:rPr lang="ru-RU" sz="12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Пройдите по ссылке в письме, полученном на адрес электронной почты, указанный Вами при</a:t>
                      </a:r>
                      <a:r>
                        <a:rPr lang="ru-RU" sz="12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регистрации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Войдите в личный кабинет</a:t>
                      </a:r>
                    </a:p>
                    <a:p>
                      <a:pPr marL="0" indent="0" algn="ctr">
                        <a:buNone/>
                      </a:pPr>
                      <a:endParaRPr lang="ru-RU" sz="1000" b="1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ru-RU" sz="10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ПОЛЬЗУЙТЕСЬ услугами</a:t>
                      </a:r>
                      <a:r>
                        <a:rPr lang="en-US" sz="10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портала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ru-RU" sz="10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Бизнес-навигатора МСП</a:t>
                      </a:r>
                    </a:p>
                    <a:p>
                      <a:pPr marL="0" indent="0" algn="ctr">
                        <a:buNone/>
                      </a:pPr>
                      <a:endParaRPr lang="ru-RU" sz="1200" b="1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ru-RU" sz="1200" b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Также регистрация доступна через МФЦ, Агентство инвестиций и предпринимательства Камчатского края тел. 42-01-75, отделение Сбербанка, портал «</a:t>
                      </a:r>
                      <a:r>
                        <a:rPr lang="ru-RU" sz="1200" b="1" baseline="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госуслуги</a:t>
                      </a:r>
                      <a:r>
                        <a:rPr lang="ru-RU" sz="1200" b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</a:t>
                      </a:r>
                      <a:r>
                        <a:rPr lang="en-US" sz="1200" b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gosuslugi41.ru</a:t>
                      </a:r>
                      <a:endParaRPr lang="ru-RU" sz="1200" b="1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9F3D3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2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Анализируйте эффективность, отслеживая</a:t>
                      </a:r>
                      <a:r>
                        <a:rPr lang="ru-RU" sz="1400" b="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входящие звонки.</a:t>
                      </a:r>
                    </a:p>
                    <a:p>
                      <a:pPr algn="ctr"/>
                      <a:r>
                        <a:rPr lang="ru-RU" sz="1400" b="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Управляйте бизнесом в реальном времени</a:t>
                      </a:r>
                      <a:endParaRPr lang="ru-RU" sz="1400" b="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400" b="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3274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 </a:t>
                      </a:r>
                      <a:r>
                        <a:rPr lang="ru-RU" sz="14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Получайте клиентов подключив</a:t>
                      </a:r>
                      <a:r>
                        <a:rPr lang="ru-RU" sz="1400" b="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</a:t>
                      </a:r>
                      <a:r>
                        <a:rPr lang="ru-RU" sz="1400" b="0" baseline="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ПОТОКе</a:t>
                      </a:r>
                      <a:r>
                        <a:rPr lang="ru-RU" sz="1400" b="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готовый пакет продвижения, принимай звонки или заявки в автоматическом режиме</a:t>
                      </a:r>
                      <a:endParaRPr lang="ru-RU" sz="1400" b="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Расширяйте</a:t>
                      </a:r>
                      <a:r>
                        <a:rPr lang="ru-RU" sz="14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свой Бизнес</a:t>
                      </a:r>
                    </a:p>
                    <a:p>
                      <a:pPr algn="ctr"/>
                      <a:r>
                        <a:rPr lang="ru-RU" sz="14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первых дней работы развивай успех – создавайте в</a:t>
                      </a:r>
                      <a:r>
                        <a:rPr lang="ru-RU" sz="1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aseline="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ПОТОКе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новые сервисы и услуги </a:t>
                      </a:r>
                      <a:endParaRPr lang="ru-RU" sz="14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40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143983">
                <a:tc gridSpan="2">
                  <a:txBody>
                    <a:bodyPr/>
                    <a:lstStyle/>
                    <a:p>
                      <a:endParaRPr lang="ru-RU" sz="1400" b="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</a:t>
                      </a:r>
                      <a:r>
                        <a:rPr lang="ru-RU" sz="1400" b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Управляй</a:t>
                      </a:r>
                      <a:r>
                        <a:rPr lang="ru-RU" sz="1400" b="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рекламой и анализируй </a:t>
                      </a:r>
                    </a:p>
                    <a:p>
                      <a:r>
                        <a:rPr lang="ru-RU" sz="1400" b="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</a:t>
                      </a:r>
                      <a:r>
                        <a:rPr lang="ru-RU" sz="1400" b="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статистику</a:t>
                      </a:r>
                    </a:p>
                    <a:p>
                      <a:pPr algn="ctr"/>
                      <a:endParaRPr lang="ru-RU" sz="1400" b="0" baseline="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РАСШИРЯЙ СВОЙ БИЗНЕС</a:t>
                      </a:r>
                      <a:endParaRPr lang="ru-RU" sz="1400" b="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9F3D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ru-RU" sz="1400" b="0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ru-RU" sz="14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</a:t>
                      </a:r>
                    </a:p>
                    <a:p>
                      <a:pPr marL="361950" indent="0" algn="just"/>
                      <a:r>
                        <a:rPr lang="ru-RU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</a:t>
                      </a:r>
                      <a:r>
                        <a:rPr lang="ru-RU" sz="14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 эксперт онлайн рекламы    проводите рекламную компанию самостоятельно без комиссии, управляя настройками продвижения</a:t>
                      </a:r>
                      <a:endParaRPr lang="ru-RU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9F3D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3278" y="2733556"/>
            <a:ext cx="212979" cy="22983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934" y="4139896"/>
            <a:ext cx="1572528" cy="23815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8403" y="4296973"/>
            <a:ext cx="212979" cy="22983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934" y="5013961"/>
            <a:ext cx="1222589" cy="22139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0544" y="5120436"/>
            <a:ext cx="212979" cy="229831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059" y="6481958"/>
            <a:ext cx="212979" cy="2298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7598" y="280657"/>
            <a:ext cx="11506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РАСШИРИТЬ СВОЙ БИЗНЕС С ПОРТАЛОМ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БИЗНЕС-НАВИГАТОРА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ПРОСТО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628" y="2646729"/>
            <a:ext cx="1451466" cy="7453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628" y="4299065"/>
            <a:ext cx="1451466" cy="7945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4602" y="2646728"/>
            <a:ext cx="1451466" cy="7453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5941" y="4219371"/>
            <a:ext cx="1453487" cy="79459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3846" y="1169098"/>
            <a:ext cx="212979" cy="2298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96" y="20731"/>
            <a:ext cx="2670048" cy="62925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042" y="2196555"/>
            <a:ext cx="476250" cy="4762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042" y="3782725"/>
            <a:ext cx="476250" cy="47625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068" y="2196555"/>
            <a:ext cx="476250" cy="4762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782" y="3782725"/>
            <a:ext cx="476250" cy="4762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84" y="6005708"/>
            <a:ext cx="476250" cy="40277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816" y="6005708"/>
            <a:ext cx="476250" cy="402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4005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617</Words>
  <Application>Microsoft Office PowerPoint</Application>
  <PresentationFormat>Широкоэкранный</PresentationFormat>
  <Paragraphs>101</Paragraphs>
  <Slides>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Нусалова Анна Александровна</dc:creator>
  <cp:lastModifiedBy>Нусалова Анна Александровна</cp:lastModifiedBy>
  <cp:revision>44</cp:revision>
  <cp:lastPrinted>2017-08-11T00:05:10Z</cp:lastPrinted>
  <dcterms:created xsi:type="dcterms:W3CDTF">2017-07-24T23:43:55Z</dcterms:created>
  <dcterms:modified xsi:type="dcterms:W3CDTF">2017-08-11T02:58:19Z</dcterms:modified>
</cp:coreProperties>
</file>